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9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2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3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677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53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7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0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11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0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9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0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288F73A-9500-49DC-A245-601AE9FF800E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1/2/2020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DEA98284-B3B2-4B1A-B22D-BF39059550F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9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304800"/>
            <a:ext cx="5638800" cy="59436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W</a:t>
            </a:r>
            <a:r>
              <a:rPr lang="en-US" sz="2800" dirty="0" smtClean="0"/>
              <a:t>rite </a:t>
            </a:r>
            <a:r>
              <a:rPr lang="en-US" sz="2800" dirty="0" smtClean="0"/>
              <a:t>down  and answer these problems on page </a:t>
            </a:r>
            <a:r>
              <a:rPr lang="en-US" sz="2800" dirty="0" smtClean="0"/>
              <a:t>37, </a:t>
            </a:r>
            <a:r>
              <a:rPr lang="en-US" sz="2800" dirty="0" smtClean="0"/>
              <a:t>show all your </a:t>
            </a:r>
            <a:r>
              <a:rPr lang="en-US" sz="2800" dirty="0" smtClean="0"/>
              <a:t>work </a:t>
            </a:r>
            <a:r>
              <a:rPr lang="en-US" i="1" dirty="0" smtClean="0"/>
              <a:t>(will be checked for HW grade)</a:t>
            </a:r>
            <a:r>
              <a:rPr lang="en-US" sz="2800" dirty="0" smtClean="0"/>
              <a:t>.</a:t>
            </a:r>
            <a:endParaRPr lang="en-US" sz="2800" b="1" dirty="0" smtClean="0"/>
          </a:p>
          <a:p>
            <a:r>
              <a:rPr lang="en-US" sz="2162" dirty="0" smtClean="0"/>
              <a:t>1- In seals, the gene for long whiskers has two alleles.  Dominant allele (W) is for long whiskers &amp; the recessive allele (</a:t>
            </a:r>
            <a:r>
              <a:rPr lang="en-US" sz="2162" dirty="0" err="1" smtClean="0"/>
              <a:t>w</a:t>
            </a:r>
            <a:r>
              <a:rPr lang="en-US" sz="2162" dirty="0" smtClean="0"/>
              <a:t>) codes for short whiskers.  Calculate the % of offspring that will have long whiskers when a homozygous dominant and a heterozygous seal cross?</a:t>
            </a:r>
          </a:p>
          <a:p>
            <a:r>
              <a:rPr lang="en-US" sz="2162" dirty="0" smtClean="0"/>
              <a:t>2- If one parent is pure long whiskers (homozygous dominant) and the other is short-whiskered, what % of the offspring will have short whiskers?</a:t>
            </a:r>
          </a:p>
          <a:p>
            <a:r>
              <a:rPr lang="en-US" sz="2162" dirty="0" smtClean="0"/>
              <a:t>* Problems #26 &amp; 27 from textbook page 59.</a:t>
            </a:r>
            <a:endParaRPr lang="en-US" sz="2162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9756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7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NewsPrint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 Guzman</dc:creator>
  <cp:lastModifiedBy>Danny Guzman</cp:lastModifiedBy>
  <cp:revision>1</cp:revision>
  <dcterms:created xsi:type="dcterms:W3CDTF">2020-01-02T14:58:42Z</dcterms:created>
  <dcterms:modified xsi:type="dcterms:W3CDTF">2020-01-02T14:59:57Z</dcterms:modified>
</cp:coreProperties>
</file>